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2" r:id="rId3"/>
    <p:sldId id="261" r:id="rId4"/>
    <p:sldId id="260" r:id="rId5"/>
    <p:sldId id="257" r:id="rId6"/>
    <p:sldId id="258" r:id="rId7"/>
    <p:sldId id="259" r:id="rId8"/>
    <p:sldId id="263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2738-B48D-457D-9AF7-E722AE250579}" type="datetimeFigureOut">
              <a:rPr lang="nl-NL" smtClean="0"/>
              <a:t>8-4-2011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803EB-475B-4C4E-B911-3217168CF7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2738-B48D-457D-9AF7-E722AE250579}" type="datetimeFigureOut">
              <a:rPr lang="nl-NL" smtClean="0"/>
              <a:t>8-4-2011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803EB-475B-4C4E-B911-3217168CF7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2738-B48D-457D-9AF7-E722AE250579}" type="datetimeFigureOut">
              <a:rPr lang="nl-NL" smtClean="0"/>
              <a:t>8-4-2011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803EB-475B-4C4E-B911-3217168CF7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2738-B48D-457D-9AF7-E722AE250579}" type="datetimeFigureOut">
              <a:rPr lang="nl-NL" smtClean="0"/>
              <a:t>8-4-2011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803EB-475B-4C4E-B911-3217168CF7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2738-B48D-457D-9AF7-E722AE250579}" type="datetimeFigureOut">
              <a:rPr lang="nl-NL" smtClean="0"/>
              <a:t>8-4-2011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803EB-475B-4C4E-B911-3217168CF7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2738-B48D-457D-9AF7-E722AE250579}" type="datetimeFigureOut">
              <a:rPr lang="nl-NL" smtClean="0"/>
              <a:t>8-4-2011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803EB-475B-4C4E-B911-3217168CF7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2738-B48D-457D-9AF7-E722AE250579}" type="datetimeFigureOut">
              <a:rPr lang="nl-NL" smtClean="0"/>
              <a:t>8-4-2011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803EB-475B-4C4E-B911-3217168CF7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2738-B48D-457D-9AF7-E722AE250579}" type="datetimeFigureOut">
              <a:rPr lang="nl-NL" smtClean="0"/>
              <a:t>8-4-2011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803EB-475B-4C4E-B911-3217168CF7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2738-B48D-457D-9AF7-E722AE250579}" type="datetimeFigureOut">
              <a:rPr lang="nl-NL" smtClean="0"/>
              <a:t>8-4-2011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803EB-475B-4C4E-B911-3217168CF7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2738-B48D-457D-9AF7-E722AE250579}" type="datetimeFigureOut">
              <a:rPr lang="nl-NL" smtClean="0"/>
              <a:t>8-4-2011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803EB-475B-4C4E-B911-3217168CF760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2738-B48D-457D-9AF7-E722AE250579}" type="datetimeFigureOut">
              <a:rPr lang="nl-NL" smtClean="0"/>
              <a:t>8-4-2011</a:t>
            </a:fld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43803EB-475B-4C4E-B911-3217168CF760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43803EB-475B-4C4E-B911-3217168CF760}" type="slidenum">
              <a:rPr lang="nl-NL" smtClean="0"/>
              <a:t>‹nr.›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86B2738-B48D-457D-9AF7-E722AE250579}" type="datetimeFigureOut">
              <a:rPr lang="nl-NL" smtClean="0"/>
              <a:t>8-4-2011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png"/><Relationship Id="rId2" Type="http://schemas.openxmlformats.org/officeDocument/2006/relationships/hyperlink" Target="http://www.ictloket.nl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3528" y="0"/>
            <a:ext cx="7543800" cy="2593975"/>
          </a:xfrm>
        </p:spPr>
        <p:txBody>
          <a:bodyPr/>
          <a:lstStyle/>
          <a:p>
            <a:r>
              <a:rPr lang="nl-NL" dirty="0" smtClean="0"/>
              <a:t>Netwerk en Innovatie ARK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95536" y="2492896"/>
            <a:ext cx="6461760" cy="1066800"/>
          </a:xfrm>
        </p:spPr>
        <p:txBody>
          <a:bodyPr/>
          <a:lstStyle/>
          <a:p>
            <a:r>
              <a:rPr lang="nl-NL" dirty="0" smtClean="0"/>
              <a:t>De Innovatie broedplaats</a:t>
            </a:r>
            <a:endParaRPr lang="nl-NL" dirty="0"/>
          </a:p>
        </p:txBody>
      </p:sp>
      <p:pic>
        <p:nvPicPr>
          <p:cNvPr id="1030" name="Picture 6" descr="http://www.ictloket.nl/wp-content/uploads/2011/03/kennisark3-300x2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284984"/>
            <a:ext cx="3654406" cy="2923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ttp://www.ictloket.nl/wp-content/uploads/2011/03/kennisark4-300x24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284984"/>
            <a:ext cx="3654406" cy="2923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1453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Inhoudsopgave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nl-NL" sz="2000" dirty="0" smtClean="0"/>
              <a:t>Dia 1 : Voorpagina</a:t>
            </a:r>
            <a:endParaRPr lang="nl-NL" sz="2000" dirty="0"/>
          </a:p>
          <a:p>
            <a:pPr marL="114300" indent="0">
              <a:buNone/>
            </a:pPr>
            <a:r>
              <a:rPr lang="nl-NL" sz="2000" dirty="0" smtClean="0"/>
              <a:t>Dia 2 : Inhoudsopgave</a:t>
            </a:r>
            <a:endParaRPr lang="nl-NL" sz="2000" dirty="0"/>
          </a:p>
          <a:p>
            <a:pPr marL="114300" indent="0">
              <a:buNone/>
            </a:pPr>
            <a:r>
              <a:rPr lang="nl-NL" sz="2000" dirty="0" smtClean="0"/>
              <a:t>Dia 3 : Introductie</a:t>
            </a:r>
            <a:endParaRPr lang="nl-NL" sz="2000" dirty="0"/>
          </a:p>
          <a:p>
            <a:pPr marL="114300" indent="0">
              <a:buNone/>
            </a:pPr>
            <a:r>
              <a:rPr lang="nl-NL" sz="2000" dirty="0" smtClean="0"/>
              <a:t>Dia 4 : Doelstellingen</a:t>
            </a:r>
            <a:endParaRPr lang="nl-NL" sz="2000" dirty="0"/>
          </a:p>
          <a:p>
            <a:pPr marL="114300" indent="0">
              <a:buNone/>
            </a:pPr>
            <a:r>
              <a:rPr lang="nl-NL" sz="2000" dirty="0" smtClean="0"/>
              <a:t>Dia 5 : Voorbeeldtrends</a:t>
            </a:r>
            <a:endParaRPr lang="nl-NL" sz="2000" dirty="0"/>
          </a:p>
          <a:p>
            <a:pPr marL="114300" indent="0">
              <a:buNone/>
            </a:pPr>
            <a:r>
              <a:rPr lang="nl-NL" sz="2000" dirty="0" smtClean="0"/>
              <a:t>Dia 6 : ICTLoket.nl</a:t>
            </a:r>
          </a:p>
          <a:p>
            <a:pPr marL="114300" indent="0">
              <a:buNone/>
            </a:pPr>
            <a:r>
              <a:rPr lang="nl-NL" sz="2000" dirty="0" smtClean="0"/>
              <a:t>Dia 7 : </a:t>
            </a:r>
            <a:r>
              <a:rPr lang="nl-NL" sz="2000" dirty="0" smtClean="0"/>
              <a:t>Planning</a:t>
            </a:r>
          </a:p>
          <a:p>
            <a:pPr marL="114300" indent="0">
              <a:buNone/>
            </a:pPr>
            <a:r>
              <a:rPr lang="nl-NL" sz="2000" dirty="0" smtClean="0"/>
              <a:t>Dia 7 : </a:t>
            </a:r>
            <a:r>
              <a:rPr lang="nl-NL" sz="2000" dirty="0"/>
              <a:t>Contactgegevens</a:t>
            </a:r>
            <a:endParaRPr lang="nl-NL" sz="2000" dirty="0"/>
          </a:p>
        </p:txBody>
      </p:sp>
      <p:pic>
        <p:nvPicPr>
          <p:cNvPr id="6" name="Picture 4" descr="http://www.ictloket.nl/wp-content/uploads/2011/03/kennisark2-300x16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844824"/>
            <a:ext cx="3621960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5099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Introductie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nl-NL" sz="2000" dirty="0"/>
              <a:t>Kennisdeling en (nieuwe) relaties ontmoeten is belangrijk om de innovatiekracht van ondernemingen te versterken. </a:t>
            </a:r>
            <a:r>
              <a:rPr lang="nl-NL" sz="2000" dirty="0" smtClean="0"/>
              <a:t>Het </a:t>
            </a:r>
            <a:r>
              <a:rPr lang="nl-NL" sz="2000" dirty="0"/>
              <a:t>voornemen is een drijvende kennis, netwerk en innovatielocatie (ARK) te bouwen. </a:t>
            </a:r>
            <a:r>
              <a:rPr lang="nl-NL" sz="2000" dirty="0"/>
              <a:t>Het primaire doel van de nieuwe (innovatieve, creatieve en inspirerende) locatie is het bieden van een fysieke ontmoeting- en innovatieplaats voor </a:t>
            </a:r>
            <a:r>
              <a:rPr lang="nl-NL" sz="2000" dirty="0" smtClean="0"/>
              <a:t>bedrijven en </a:t>
            </a:r>
            <a:r>
              <a:rPr lang="nl-NL" sz="2000" dirty="0"/>
              <a:t>bedrijven die de ARK bezoeken te ondersteunen in het innovatieproces</a:t>
            </a:r>
            <a:r>
              <a:rPr lang="nl-NL" sz="2000" dirty="0" smtClean="0"/>
              <a:t>.</a:t>
            </a:r>
            <a:endParaRPr lang="nl-NL" sz="2000" dirty="0"/>
          </a:p>
          <a:p>
            <a:pPr marL="114300" indent="0">
              <a:buNone/>
            </a:pPr>
            <a:endParaRPr lang="nl-NL" sz="2000" dirty="0"/>
          </a:p>
          <a:p>
            <a:pPr marL="114300" indent="0">
              <a:buNone/>
            </a:pPr>
            <a:r>
              <a:rPr lang="nl-NL" sz="2000" dirty="0" smtClean="0"/>
              <a:t>Indien </a:t>
            </a:r>
            <a:r>
              <a:rPr lang="nl-NL" sz="2000" dirty="0"/>
              <a:t>er geen bijeenkomsten plaatsvinden zal de ARK gebruikt kunnen worden als “open office” </a:t>
            </a:r>
            <a:r>
              <a:rPr lang="nl-NL" sz="2000" dirty="0" smtClean="0"/>
              <a:t>en ter </a:t>
            </a:r>
            <a:r>
              <a:rPr lang="nl-NL" sz="2000" dirty="0"/>
              <a:t>ondersteuning van innovatieve ontwikkelingsprojecten voor bedrijven</a:t>
            </a:r>
            <a:r>
              <a:rPr lang="nl-NL" sz="2000" dirty="0"/>
              <a:t>. </a:t>
            </a:r>
            <a:r>
              <a:rPr lang="nl-NL" sz="2000" dirty="0"/>
              <a:t/>
            </a:r>
            <a:br>
              <a:rPr lang="nl-NL" sz="2000" dirty="0"/>
            </a:b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2535704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Doelstellingen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 smtClean="0"/>
              <a:t>Bedrijven </a:t>
            </a:r>
            <a:r>
              <a:rPr lang="nl-NL" sz="2000" dirty="0"/>
              <a:t>en ondernemers te ondersteunen </a:t>
            </a:r>
            <a:r>
              <a:rPr lang="nl-NL" sz="2000" dirty="0" smtClean="0"/>
              <a:t/>
            </a:r>
            <a:br>
              <a:rPr lang="nl-NL" sz="2000" dirty="0" smtClean="0"/>
            </a:br>
            <a:r>
              <a:rPr lang="nl-NL" sz="2000" dirty="0" smtClean="0"/>
              <a:t>(</a:t>
            </a:r>
            <a:r>
              <a:rPr lang="nl-NL" sz="2000" dirty="0"/>
              <a:t>innovatie, netwerken, samenwerking, kennisdeling en </a:t>
            </a:r>
            <a:r>
              <a:rPr lang="nl-NL" sz="2000" dirty="0" smtClean="0"/>
              <a:t>verbreding)</a:t>
            </a:r>
          </a:p>
          <a:p>
            <a:r>
              <a:rPr lang="nl-NL" sz="2000" dirty="0" smtClean="0"/>
              <a:t>Bedrijfsleven</a:t>
            </a:r>
            <a:r>
              <a:rPr lang="nl-NL" sz="2000" dirty="0"/>
              <a:t>, leerlingen, studenten en onderwijs te ondersteunen met </a:t>
            </a:r>
            <a:r>
              <a:rPr lang="nl-NL" sz="2000" dirty="0" smtClean="0"/>
              <a:t>leerwerkplaatsen</a:t>
            </a:r>
            <a:endParaRPr lang="nl-NL" sz="2000" dirty="0"/>
          </a:p>
          <a:p>
            <a:r>
              <a:rPr lang="nl-NL" sz="2000" dirty="0" smtClean="0"/>
              <a:t>Innovatieve </a:t>
            </a:r>
            <a:r>
              <a:rPr lang="nl-NL" sz="2000" dirty="0"/>
              <a:t>producten en diensten een plaats te bieden tot “expositie</a:t>
            </a:r>
            <a:r>
              <a:rPr lang="nl-NL" sz="2000" dirty="0" smtClean="0"/>
              <a:t>”</a:t>
            </a:r>
            <a:endParaRPr lang="nl-NL" sz="2000" dirty="0"/>
          </a:p>
          <a:p>
            <a:r>
              <a:rPr lang="nl-NL" sz="2000" dirty="0" smtClean="0"/>
              <a:t>Door </a:t>
            </a:r>
            <a:r>
              <a:rPr lang="nl-NL" sz="2000" dirty="0"/>
              <a:t>bundeling van innovaties het kunnen laten realiseren van nieuwe </a:t>
            </a:r>
            <a:r>
              <a:rPr lang="nl-NL" sz="2000" dirty="0" smtClean="0"/>
              <a:t>innovaties</a:t>
            </a:r>
            <a:endParaRPr lang="nl-NL" sz="2000" dirty="0"/>
          </a:p>
          <a:p>
            <a:r>
              <a:rPr lang="nl-NL" sz="2000" dirty="0" smtClean="0"/>
              <a:t>Innovatieve </a:t>
            </a:r>
            <a:r>
              <a:rPr lang="nl-NL" sz="2000" dirty="0"/>
              <a:t>bedrijven een “open” locatie te bieden (brainstormen, vergaderen, etc</a:t>
            </a:r>
            <a:r>
              <a:rPr lang="nl-NL" sz="2000" dirty="0" smtClean="0"/>
              <a:t>..)</a:t>
            </a:r>
            <a:endParaRPr lang="nl-NL" sz="2000" dirty="0"/>
          </a:p>
          <a:p>
            <a:r>
              <a:rPr lang="nl-NL" sz="2000" dirty="0" smtClean="0"/>
              <a:t>Het </a:t>
            </a:r>
            <a:r>
              <a:rPr lang="nl-NL" sz="2000" dirty="0"/>
              <a:t>vermarkten van Innovaties te stimuleren en </a:t>
            </a:r>
            <a:r>
              <a:rPr lang="nl-NL" sz="2000" dirty="0" smtClean="0"/>
              <a:t>realiseren</a:t>
            </a:r>
            <a:endParaRPr lang="nl-NL" sz="2000" dirty="0"/>
          </a:p>
          <a:p>
            <a:r>
              <a:rPr lang="nl-NL" sz="2000" dirty="0" smtClean="0"/>
              <a:t>De </a:t>
            </a:r>
            <a:r>
              <a:rPr lang="nl-NL" sz="2000" dirty="0"/>
              <a:t>dienstverlening van ICTloket kwalitatief te laten </a:t>
            </a:r>
            <a:r>
              <a:rPr lang="nl-NL" sz="2000" dirty="0" smtClean="0"/>
              <a:t>doorgroeien</a:t>
            </a:r>
            <a:endParaRPr lang="nl-NL" sz="2000" dirty="0"/>
          </a:p>
          <a:p>
            <a:r>
              <a:rPr lang="nl-NL" sz="2000" dirty="0" smtClean="0"/>
              <a:t>De </a:t>
            </a:r>
            <a:r>
              <a:rPr lang="nl-NL" sz="2000" dirty="0"/>
              <a:t>economie te ondersteunen</a:t>
            </a:r>
          </a:p>
        </p:txBody>
      </p:sp>
    </p:spTree>
    <p:extLst>
      <p:ext uri="{BB962C8B-B14F-4D97-AF65-F5344CB8AC3E}">
        <p14:creationId xmlns:p14="http://schemas.microsoft.com/office/powerpoint/2010/main" val="2052676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Voorbeeldtrends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nl-NL" sz="2000" dirty="0" smtClean="0"/>
              <a:t>Meer </a:t>
            </a:r>
            <a:r>
              <a:rPr lang="nl-NL" sz="2000" dirty="0"/>
              <a:t>open netwerkstructuren via sociale media (</a:t>
            </a:r>
            <a:r>
              <a:rPr lang="nl-NL" sz="2000" dirty="0" smtClean="0"/>
              <a:t>LinkedIn</a:t>
            </a:r>
            <a:r>
              <a:rPr lang="nl-NL" sz="2000" dirty="0"/>
              <a:t>, Twitter, Hyves, Facebook, etc</a:t>
            </a:r>
            <a:r>
              <a:rPr lang="nl-NL" sz="2000" dirty="0" smtClean="0"/>
              <a:t>.)</a:t>
            </a:r>
            <a:endParaRPr lang="nl-NL" sz="2000" dirty="0"/>
          </a:p>
          <a:p>
            <a:pPr>
              <a:buFont typeface="Wingdings" pitchFamily="2" charset="2"/>
              <a:buChar char="Ø"/>
            </a:pPr>
            <a:r>
              <a:rPr lang="nl-NL" sz="2000" dirty="0" smtClean="0"/>
              <a:t>Thuiswerken</a:t>
            </a:r>
            <a:r>
              <a:rPr lang="nl-NL" sz="2000" dirty="0"/>
              <a:t>, slimmer werken (Het Nieuwe Werken), locatie onafhankelijk werken door inzet van </a:t>
            </a:r>
            <a:r>
              <a:rPr lang="nl-NL" sz="2000" dirty="0" smtClean="0"/>
              <a:t>videoconferencing</a:t>
            </a:r>
            <a:endParaRPr lang="nl-NL" sz="2000" dirty="0"/>
          </a:p>
          <a:p>
            <a:pPr>
              <a:buFont typeface="Wingdings" pitchFamily="2" charset="2"/>
              <a:buChar char="Ø"/>
            </a:pPr>
            <a:r>
              <a:rPr lang="nl-NL" sz="2000" dirty="0" smtClean="0"/>
              <a:t>Meer </a:t>
            </a:r>
            <a:r>
              <a:rPr lang="nl-NL" sz="2000" dirty="0"/>
              <a:t>open netwerkstructuren door vervaging van traditionele </a:t>
            </a:r>
            <a:r>
              <a:rPr lang="nl-NL" sz="2000" dirty="0" smtClean="0"/>
              <a:t>business clubs </a:t>
            </a:r>
            <a:r>
              <a:rPr lang="nl-NL" sz="2000" dirty="0"/>
              <a:t>en </a:t>
            </a:r>
            <a:r>
              <a:rPr lang="nl-NL" sz="2000" dirty="0" smtClean="0"/>
              <a:t>organisaties</a:t>
            </a:r>
            <a:endParaRPr lang="nl-NL" sz="2000" dirty="0"/>
          </a:p>
          <a:p>
            <a:pPr>
              <a:buFont typeface="Wingdings" pitchFamily="2" charset="2"/>
              <a:buChar char="Ø"/>
            </a:pPr>
            <a:r>
              <a:rPr lang="nl-NL" sz="2000" dirty="0" smtClean="0"/>
              <a:t>“</a:t>
            </a:r>
            <a:r>
              <a:rPr lang="nl-NL" sz="2000" dirty="0"/>
              <a:t>Vervaging” van de grenzen en de groei van grensoverschrijdende </a:t>
            </a:r>
            <a:r>
              <a:rPr lang="nl-NL" sz="2000" dirty="0" smtClean="0"/>
              <a:t>samenwerkingsverbanden</a:t>
            </a:r>
          </a:p>
          <a:p>
            <a:pPr>
              <a:buFont typeface="Wingdings" pitchFamily="2" charset="2"/>
              <a:buChar char="Ø"/>
            </a:pPr>
            <a:r>
              <a:rPr lang="nl-NL" sz="2000" dirty="0" smtClean="0"/>
              <a:t>Verschuiving </a:t>
            </a:r>
            <a:r>
              <a:rPr lang="nl-NL" sz="2000" dirty="0"/>
              <a:t>van de economische grootmachten en gebruik maken van opkomende </a:t>
            </a:r>
            <a:r>
              <a:rPr lang="nl-NL" sz="2000" dirty="0" smtClean="0"/>
              <a:t>economieën</a:t>
            </a:r>
            <a:endParaRPr lang="nl-NL" sz="2000" dirty="0"/>
          </a:p>
          <a:p>
            <a:pPr>
              <a:buFont typeface="Wingdings" pitchFamily="2" charset="2"/>
              <a:buChar char="Ø"/>
            </a:pPr>
            <a:r>
              <a:rPr lang="nl-NL" sz="2000" dirty="0" smtClean="0"/>
              <a:t>Veranderingen </a:t>
            </a:r>
            <a:r>
              <a:rPr lang="nl-NL" sz="2000" dirty="0"/>
              <a:t>in de wereldeconomie waardoor productielanden veranderen en in- </a:t>
            </a:r>
            <a:r>
              <a:rPr lang="nl-NL" sz="2000" dirty="0" smtClean="0"/>
              <a:t>en exportkansen </a:t>
            </a:r>
            <a:r>
              <a:rPr lang="nl-NL" sz="2000" dirty="0"/>
              <a:t>ontstaan</a:t>
            </a:r>
          </a:p>
        </p:txBody>
      </p:sp>
    </p:spTree>
    <p:extLst>
      <p:ext uri="{BB962C8B-B14F-4D97-AF65-F5344CB8AC3E}">
        <p14:creationId xmlns:p14="http://schemas.microsoft.com/office/powerpoint/2010/main" val="1137024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ICTloket.nl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nl-NL" sz="2000" dirty="0"/>
              <a:t>De Netwerk en Innovatie ARK is een initiatief van ICTloket.nl. ICTloket is een organisatie met een ideële doelstelling om het MKB te ondersteunen met:</a:t>
            </a:r>
            <a:br>
              <a:rPr lang="nl-NL" sz="2000" dirty="0"/>
            </a:br>
            <a:endParaRPr lang="nl-NL" sz="2000" dirty="0"/>
          </a:p>
          <a:p>
            <a:pPr>
              <a:buFont typeface="Wingdings" pitchFamily="2" charset="2"/>
              <a:buChar char="ü"/>
            </a:pPr>
            <a:r>
              <a:rPr lang="nl-NL" sz="2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Kennis </a:t>
            </a:r>
            <a:r>
              <a:rPr lang="nl-NL" sz="2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(deling &amp; vermenigvuldiging</a:t>
            </a:r>
            <a:r>
              <a:rPr lang="nl-NL" sz="2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)		</a:t>
            </a:r>
            <a:endParaRPr lang="nl-NL" sz="2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ü"/>
            </a:pPr>
            <a:endParaRPr lang="nl-NL" sz="20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ü"/>
            </a:pPr>
            <a:r>
              <a:rPr lang="nl-NL" sz="2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Netwerk </a:t>
            </a:r>
            <a:r>
              <a:rPr lang="nl-NL" sz="2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(online &amp; evenementen</a:t>
            </a:r>
            <a:r>
              <a:rPr lang="nl-NL" sz="2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)</a:t>
            </a:r>
            <a:r>
              <a:rPr lang="nl-NL" sz="2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	</a:t>
            </a:r>
            <a:endParaRPr lang="nl-NL" sz="2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ü"/>
            </a:pPr>
            <a:endParaRPr lang="nl-NL" sz="20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ü"/>
            </a:pPr>
            <a:r>
              <a:rPr lang="nl-NL" sz="2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Innovatie </a:t>
            </a:r>
            <a:r>
              <a:rPr lang="nl-NL" sz="2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(trendwatching &amp; advies</a:t>
            </a:r>
            <a:r>
              <a:rPr lang="nl-NL" sz="2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)</a:t>
            </a:r>
            <a:endParaRPr lang="nl-NL" sz="2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7" name="Picture 2" descr="http://www.ictloket.nl/wp-content/uploads/2011/03/kennisark1-300x1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005064"/>
            <a:ext cx="3217540" cy="1801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4021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/>
              <a:t>Binnen 6 maanden is de doelstelling dat de haalbaarheid, vergunningstrajecten, e.d. ver genoeg zijn gevorderd om de opening te gaan </a:t>
            </a:r>
            <a:r>
              <a:rPr lang="nl-NL" sz="2000" dirty="0" smtClean="0"/>
              <a:t>plannen</a:t>
            </a:r>
            <a:endParaRPr lang="nl-NL" sz="2000" dirty="0"/>
          </a:p>
          <a:p>
            <a:endParaRPr lang="nl-NL" sz="2000" dirty="0" smtClean="0"/>
          </a:p>
          <a:p>
            <a:r>
              <a:rPr lang="nl-NL" sz="2000" dirty="0" smtClean="0"/>
              <a:t>Een </a:t>
            </a:r>
            <a:r>
              <a:rPr lang="nl-NL" sz="2000" dirty="0"/>
              <a:t>mogelijke </a:t>
            </a:r>
            <a:r>
              <a:rPr lang="nl-NL" sz="2000" dirty="0" err="1"/>
              <a:t>pré</a:t>
            </a:r>
            <a:r>
              <a:rPr lang="nl-NL" sz="2000" dirty="0"/>
              <a:t> opening </a:t>
            </a:r>
            <a:r>
              <a:rPr lang="nl-NL" sz="2000" dirty="0" smtClean="0"/>
              <a:t>te plannen in </a:t>
            </a:r>
            <a:r>
              <a:rPr lang="nl-NL" sz="2000" dirty="0"/>
              <a:t>het Binnenhof te Den Haag (specificaties worden nog besproken</a:t>
            </a:r>
            <a:r>
              <a:rPr lang="nl-NL" sz="2000" dirty="0" smtClean="0"/>
              <a:t>)</a:t>
            </a:r>
            <a:endParaRPr lang="nl-NL" sz="2000" dirty="0"/>
          </a:p>
          <a:p>
            <a:endParaRPr lang="nl-NL" sz="2000" dirty="0" smtClean="0"/>
          </a:p>
          <a:p>
            <a:r>
              <a:rPr lang="nl-NL" sz="2000" dirty="0" smtClean="0"/>
              <a:t>De </a:t>
            </a:r>
            <a:r>
              <a:rPr lang="nl-NL" sz="2000" dirty="0"/>
              <a:t>officiële opening zal op een van de flexibele ligplaatsen gaan </a:t>
            </a:r>
            <a:r>
              <a:rPr lang="nl-NL" sz="2000" dirty="0" smtClean="0"/>
              <a:t>plaatsvinden</a:t>
            </a:r>
            <a:endParaRPr lang="nl-NL" sz="2000" dirty="0"/>
          </a:p>
        </p:txBody>
      </p:sp>
      <p:pic>
        <p:nvPicPr>
          <p:cNvPr id="5" name="Picture 2" descr="http://www.ictloket.nl/wp-content/uploads/2011/03/kennisark5-300x1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869160"/>
            <a:ext cx="3744416" cy="1522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902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Contactgegevens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556792"/>
            <a:ext cx="7620000" cy="4800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nl-NL" sz="2000" dirty="0" smtClean="0"/>
              <a:t> Oranjeplein 97</a:t>
            </a:r>
          </a:p>
          <a:p>
            <a:pPr>
              <a:buFont typeface="Wingdings" pitchFamily="2" charset="2"/>
              <a:buChar char="§"/>
            </a:pPr>
            <a:r>
              <a:rPr lang="nl-NL" sz="2000" dirty="0" smtClean="0"/>
              <a:t> 6224 </a:t>
            </a:r>
            <a:r>
              <a:rPr lang="nl-NL" sz="2000" dirty="0"/>
              <a:t>KV </a:t>
            </a:r>
            <a:r>
              <a:rPr lang="nl-NL" sz="2000" dirty="0" smtClean="0"/>
              <a:t>Maastricht</a:t>
            </a:r>
          </a:p>
          <a:p>
            <a:pPr>
              <a:buFont typeface="Wingdings" pitchFamily="2" charset="2"/>
              <a:buChar char="§"/>
            </a:pPr>
            <a:r>
              <a:rPr lang="nl-NL" sz="2000" dirty="0" smtClean="0"/>
              <a:t> Tel: +31 43 362 6737</a:t>
            </a:r>
            <a:endParaRPr lang="nl-NL" sz="2000" dirty="0"/>
          </a:p>
          <a:p>
            <a:r>
              <a:rPr lang="nl-NL" sz="2000" i="1" dirty="0" smtClean="0">
                <a:solidFill>
                  <a:schemeClr val="bg1"/>
                </a:solidFill>
                <a:hlinkClick r:id="rId2"/>
              </a:rPr>
              <a:t>http://www.ictloket.nl</a:t>
            </a:r>
            <a:r>
              <a:rPr lang="nl-NL" sz="2000" i="1" dirty="0" smtClean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1028" name="Picture 4" descr="http://www.frankwatching.com/wordpress/wp-content/uploads/2010/05/ictloket_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4964" y="3448992"/>
            <a:ext cx="3333750" cy="140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socialmediasucces.nl/wp-content/uploads/2011/03/linkedin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5057" y="5157192"/>
            <a:ext cx="710210" cy="710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kidspraisehuizen.nl/images/Hyves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1511" y="5068457"/>
            <a:ext cx="864096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images.androidworld.nl/wp-content/uploads/Twitter1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5267" y="5157192"/>
            <a:ext cx="716572" cy="716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hosting.ber-art.nl/wp-content/uploads/facebook-seo-googl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1839" y="5150831"/>
            <a:ext cx="716571" cy="716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46038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ngrenzend">
  <a:themeElements>
    <a:clrScheme name="Aangrenzend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Kantoor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angrenzend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94</TotalTime>
  <Words>323</Words>
  <Application>Microsoft Office PowerPoint</Application>
  <PresentationFormat>Diavoorstelling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Aangrenzend</vt:lpstr>
      <vt:lpstr>Netwerk en Innovatie ARK</vt:lpstr>
      <vt:lpstr>Inhoudsopgave</vt:lpstr>
      <vt:lpstr>Introductie</vt:lpstr>
      <vt:lpstr>Doelstellingen</vt:lpstr>
      <vt:lpstr>Voorbeeldtrends</vt:lpstr>
      <vt:lpstr>ICTloket.nl</vt:lpstr>
      <vt:lpstr>Planning</vt:lpstr>
      <vt:lpstr>Contactgegevens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Netwerk en Innovatie ARK</dc:title>
  <dc:creator>Seeltje88</dc:creator>
  <cp:lastModifiedBy>Seeltje88</cp:lastModifiedBy>
  <cp:revision>17</cp:revision>
  <dcterms:created xsi:type="dcterms:W3CDTF">2011-04-07T10:13:43Z</dcterms:created>
  <dcterms:modified xsi:type="dcterms:W3CDTF">2011-04-08T11:29:14Z</dcterms:modified>
</cp:coreProperties>
</file>